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  <Default Extension="mp4" ContentType="video/mp4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9" r:id="rId3"/>
    <p:sldId id="257" r:id="rId4"/>
    <p:sldId id="270" r:id="rId5"/>
    <p:sldId id="271" r:id="rId6"/>
    <p:sldId id="264" r:id="rId7"/>
    <p:sldId id="259" r:id="rId8"/>
    <p:sldId id="261" r:id="rId9"/>
    <p:sldId id="267" r:id="rId10"/>
    <p:sldId id="27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4420" autoAdjust="0"/>
    <p:restoredTop sz="94660"/>
  </p:normalViewPr>
  <p:slideViewPr>
    <p:cSldViewPr snapToGrid="0">
      <p:cViewPr varScale="1">
        <p:scale>
          <a:sx n="79" d="100"/>
          <a:sy n="79" d="100"/>
        </p:scale>
        <p:origin x="-408" y="-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480"/>
            <a:ext cx="12192000" cy="68654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0" y="0"/>
            <a:ext cx="12192000" cy="1286933"/>
          </a:xfrm>
          <a:prstGeom prst="rect">
            <a:avLst/>
          </a:prstGeom>
        </p:spPr>
        <p:txBody>
          <a:bodyPr anchor="b"/>
          <a:lstStyle>
            <a:lvl1pPr algn="ctr">
              <a:defRPr sz="6000" b="1" u="sng" baseline="0">
                <a:latin typeface="Arial Narrow" panose="020B0606020202030204" pitchFamily="34" charset="0"/>
              </a:defRPr>
            </a:lvl1pPr>
          </a:lstStyle>
          <a:p>
            <a:r>
              <a:rPr lang="en-US" dirty="0" smtClean="0"/>
              <a:t>INTRODUCTION TO OUR TEAM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693333"/>
            <a:ext cx="12192000" cy="517214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934348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480"/>
            <a:ext cx="12192000" cy="68654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0" y="0"/>
            <a:ext cx="12192000" cy="1286933"/>
          </a:xfrm>
          <a:prstGeom prst="rect">
            <a:avLst/>
          </a:prstGeom>
        </p:spPr>
        <p:txBody>
          <a:bodyPr anchor="b"/>
          <a:lstStyle>
            <a:lvl1pPr algn="ctr">
              <a:defRPr sz="6000" b="1" u="sng" baseline="0">
                <a:latin typeface="Arial Narrow" panose="020B0606020202030204" pitchFamily="34" charset="0"/>
              </a:defRPr>
            </a:lvl1pPr>
          </a:lstStyle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1693333"/>
            <a:ext cx="12192000" cy="5172147"/>
          </a:xfrm>
        </p:spPr>
        <p:txBody>
          <a:bodyPr/>
          <a:lstStyle>
            <a:lvl1pPr marL="342900" indent="-342900" algn="l">
              <a:buFont typeface="Arial" panose="020B0604020202020204" pitchFamily="34" charset="0"/>
              <a:buChar char="•"/>
              <a:defRPr sz="3200" b="1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Problem Statement.</a:t>
            </a:r>
          </a:p>
          <a:p>
            <a:r>
              <a:rPr lang="en-US" dirty="0" smtClean="0"/>
              <a:t>Project Objective.</a:t>
            </a:r>
          </a:p>
          <a:p>
            <a:r>
              <a:rPr lang="en-US" dirty="0" smtClean="0"/>
              <a:t>Technologies Used.</a:t>
            </a:r>
          </a:p>
          <a:p>
            <a:r>
              <a:rPr lang="en-US" dirty="0" smtClean="0"/>
              <a:t>Software Requirements.</a:t>
            </a:r>
          </a:p>
          <a:p>
            <a:r>
              <a:rPr lang="en-US" dirty="0" smtClean="0"/>
              <a:t>Business Model.</a:t>
            </a:r>
          </a:p>
          <a:p>
            <a:r>
              <a:rPr lang="en-US" dirty="0" smtClean="0"/>
              <a:t>Execution Plan.</a:t>
            </a:r>
          </a:p>
          <a:p>
            <a:r>
              <a:rPr lang="en-US" dirty="0" smtClean="0"/>
              <a:t>End Users.</a:t>
            </a:r>
          </a:p>
          <a:p>
            <a:r>
              <a:rPr lang="en-US" dirty="0" smtClean="0"/>
              <a:t>Future Enhancement.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815536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480"/>
            <a:ext cx="12192000" cy="68654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0" y="0"/>
            <a:ext cx="12192000" cy="880533"/>
          </a:xfrm>
          <a:prstGeom prst="rect">
            <a:avLst/>
          </a:prstGeom>
        </p:spPr>
        <p:txBody>
          <a:bodyPr anchor="b"/>
          <a:lstStyle>
            <a:lvl1pPr algn="ctr">
              <a:defRPr sz="6000" b="1" u="sng" baseline="0">
                <a:latin typeface="Arial Narrow" panose="020B0606020202030204" pitchFamily="34" charset="0"/>
              </a:defRPr>
            </a:lvl1pPr>
          </a:lstStyle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693333"/>
            <a:ext cx="12192000" cy="5172147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3200" b="1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405969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2581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66" y="5232400"/>
            <a:ext cx="10380133" cy="1625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Submitted By:</a:t>
            </a:r>
          </a:p>
          <a:p>
            <a:pPr lvl="0"/>
            <a:r>
              <a:rPr lang="en-US" dirty="0" smtClean="0"/>
              <a:t>BROGRAMMERS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666" y="0"/>
            <a:ext cx="8475134" cy="502920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889812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4000" b="1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6332434" cy="1367327"/>
          </a:xfrm>
        </p:spPr>
        <p:txBody>
          <a:bodyPr/>
          <a:lstStyle/>
          <a:p>
            <a:r>
              <a:rPr lang="en-US" dirty="0" smtClean="0">
                <a:solidFill>
                  <a:schemeClr val="accent6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Receptacle</a:t>
            </a:r>
            <a:endParaRPr lang="en-US" dirty="0">
              <a:solidFill>
                <a:schemeClr val="accent6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092867" y="4279406"/>
            <a:ext cx="3905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Developed By </a:t>
            </a:r>
            <a:r>
              <a:rPr lang="en-US" sz="2400" smtClean="0"/>
              <a:t>: </a:t>
            </a:r>
            <a:r>
              <a:rPr lang="en-US" sz="2400" smtClean="0"/>
              <a:t>Falcons</a:t>
            </a:r>
            <a:endParaRPr lang="en-US" sz="2400" dirty="0"/>
          </a:p>
        </p:txBody>
      </p:sp>
    </p:spTree>
    <p:extLst>
      <p:ext uri="{BB962C8B-B14F-4D97-AF65-F5344CB8AC3E}">
        <p14:creationId xmlns="" xmlns:p14="http://schemas.microsoft.com/office/powerpoint/2010/main" val="23433620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872134" y="3241159"/>
            <a:ext cx="403180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72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="" xmlns:p14="http://schemas.microsoft.com/office/powerpoint/2010/main" val="3268552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CONTENTS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</a:p>
          <a:p>
            <a:r>
              <a:rPr lang="en-US" dirty="0" smtClean="0"/>
              <a:t>Problem Statement</a:t>
            </a:r>
          </a:p>
          <a:p>
            <a:r>
              <a:rPr lang="en-US" dirty="0" smtClean="0"/>
              <a:t>Technologies Used</a:t>
            </a:r>
          </a:p>
          <a:p>
            <a:r>
              <a:rPr lang="en-US" dirty="0" smtClean="0"/>
              <a:t>Prototype</a:t>
            </a:r>
          </a:p>
          <a:p>
            <a:r>
              <a:rPr lang="en-US" dirty="0" smtClean="0"/>
              <a:t>End User</a:t>
            </a:r>
          </a:p>
          <a:p>
            <a:r>
              <a:rPr lang="en-US" dirty="0" smtClean="0"/>
              <a:t>Future Enhancement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36449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11850"/>
          </a:xfrm>
        </p:spPr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OBJECTIVE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811851"/>
            <a:ext cx="12192000" cy="6053629"/>
          </a:xfrm>
        </p:spPr>
        <p:txBody>
          <a:bodyPr/>
          <a:lstStyle/>
          <a:p>
            <a:pPr algn="l"/>
            <a:endParaRPr lang="en-US" b="0" dirty="0" smtClean="0">
              <a:latin typeface="+mj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0" dirty="0" smtClean="0">
                <a:latin typeface="+mj-lt"/>
              </a:rPr>
              <a:t>To develop an app </a:t>
            </a:r>
            <a:r>
              <a:rPr lang="en-US" b="0" dirty="0">
                <a:latin typeface="+mj-lt"/>
              </a:rPr>
              <a:t>that ensures the adequate collection and </a:t>
            </a:r>
            <a:r>
              <a:rPr lang="en-US" b="0" dirty="0" smtClean="0">
                <a:latin typeface="+mj-lt"/>
              </a:rPr>
              <a:t>treatment of garbage </a:t>
            </a:r>
            <a:r>
              <a:rPr lang="en-US" b="0" dirty="0">
                <a:latin typeface="+mj-lt"/>
              </a:rPr>
              <a:t>with sustainable </a:t>
            </a:r>
            <a:r>
              <a:rPr lang="en-US" b="0" dirty="0" smtClean="0">
                <a:latin typeface="+mj-lt"/>
              </a:rPr>
              <a:t>methods.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0" dirty="0" smtClean="0">
                <a:latin typeface="+mj-lt"/>
              </a:rPr>
              <a:t>Making </a:t>
            </a:r>
            <a:r>
              <a:rPr lang="en-US" b="0" dirty="0">
                <a:latin typeface="+mj-lt"/>
              </a:rPr>
              <a:t>a </a:t>
            </a:r>
            <a:r>
              <a:rPr lang="en-US" b="0" dirty="0" smtClean="0">
                <a:latin typeface="+mj-lt"/>
              </a:rPr>
              <a:t>healthier and cleaner </a:t>
            </a:r>
            <a:r>
              <a:rPr lang="en-US" b="0" dirty="0">
                <a:latin typeface="+mj-lt"/>
              </a:rPr>
              <a:t>society.</a:t>
            </a:r>
          </a:p>
          <a:p>
            <a:pPr algn="l"/>
            <a:endParaRPr lang="en-US" b="0" dirty="0" smtClean="0">
              <a:latin typeface="+mj-lt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b="0" dirty="0"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327" y="3358497"/>
            <a:ext cx="4498153" cy="29440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349951"/>
            <a:ext cx="4783936" cy="294402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142140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46034"/>
          </a:xfrm>
        </p:spPr>
        <p:txBody>
          <a:bodyPr/>
          <a:lstStyle/>
          <a:p>
            <a:r>
              <a:rPr lang="en-US" sz="3600" dirty="0" smtClean="0"/>
              <a:t>Problem Statement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743342"/>
            <a:ext cx="12192000" cy="5122138"/>
          </a:xfrm>
        </p:spPr>
        <p:txBody>
          <a:bodyPr>
            <a:normAutofit/>
          </a:bodyPr>
          <a:lstStyle/>
          <a:p>
            <a:r>
              <a:rPr lang="en-US" sz="2400" b="0" dirty="0" smtClean="0"/>
              <a:t>Land Pollution affects human health.</a:t>
            </a:r>
          </a:p>
          <a:p>
            <a:r>
              <a:rPr lang="en-US" sz="2400" b="0" dirty="0" smtClean="0"/>
              <a:t>Toxic material pollutes the soil.</a:t>
            </a:r>
          </a:p>
          <a:p>
            <a:r>
              <a:rPr lang="en-US" sz="2400" b="0" dirty="0" smtClean="0"/>
              <a:t>Bacteria , Insects grow from garbage and spread diseases</a:t>
            </a:r>
          </a:p>
          <a:p>
            <a:r>
              <a:rPr lang="en-US" sz="2400" b="0" dirty="0" smtClean="0"/>
              <a:t>Garbage contaminates surface water.</a:t>
            </a:r>
            <a:endParaRPr lang="en-US" sz="2400" b="0" dirty="0"/>
          </a:p>
        </p:txBody>
      </p:sp>
    </p:spTree>
    <p:extLst>
      <p:ext uri="{BB962C8B-B14F-4D97-AF65-F5344CB8AC3E}">
        <p14:creationId xmlns="" xmlns:p14="http://schemas.microsoft.com/office/powerpoint/2010/main" val="2150998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57129"/>
          </a:xfrm>
        </p:spPr>
        <p:txBody>
          <a:bodyPr/>
          <a:lstStyle/>
          <a:p>
            <a:r>
              <a:rPr lang="en-US" sz="3600" dirty="0" smtClean="0"/>
              <a:t>How do we solve the problem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b="0" dirty="0" smtClean="0"/>
              <a:t>The name Receptacle.</a:t>
            </a:r>
          </a:p>
          <a:p>
            <a:r>
              <a:rPr lang="en-US" sz="2400" b="0" dirty="0" smtClean="0"/>
              <a:t>By distributing the task of garbage collection.</a:t>
            </a:r>
          </a:p>
          <a:p>
            <a:r>
              <a:rPr lang="en-US" sz="2400" b="0" dirty="0" smtClean="0"/>
              <a:t>By introducing a transparent system – Approval and Processed states.</a:t>
            </a:r>
            <a:endParaRPr lang="en-US" sz="2400" b="0" dirty="0"/>
          </a:p>
          <a:p>
            <a:r>
              <a:rPr lang="en-US" sz="2400" b="0" dirty="0" smtClean="0"/>
              <a:t>By involving an </a:t>
            </a:r>
            <a:r>
              <a:rPr lang="en-US" sz="2400" b="0" dirty="0"/>
              <a:t>individual</a:t>
            </a:r>
            <a:r>
              <a:rPr lang="en-US" sz="2400" b="0" dirty="0" smtClean="0"/>
              <a:t>, the </a:t>
            </a:r>
            <a:r>
              <a:rPr lang="en-US" sz="2400" b="0" dirty="0"/>
              <a:t>municipalities and treatment companies</a:t>
            </a:r>
            <a:r>
              <a:rPr lang="en-US" sz="2400" b="0" dirty="0" smtClean="0"/>
              <a:t>.</a:t>
            </a:r>
          </a:p>
          <a:p>
            <a:endParaRPr lang="en-US" sz="2400" b="0" dirty="0"/>
          </a:p>
        </p:txBody>
      </p:sp>
    </p:spTree>
    <p:extLst>
      <p:ext uri="{BB962C8B-B14F-4D97-AF65-F5344CB8AC3E}">
        <p14:creationId xmlns="" xmlns:p14="http://schemas.microsoft.com/office/powerpoint/2010/main" val="872460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Users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+mj-lt"/>
              </a:rPr>
              <a:t>Anybody with an Android phone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6019" y="1286933"/>
            <a:ext cx="2904150" cy="290415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993946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37488"/>
          </a:xfrm>
        </p:spPr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TECHNOLOGIES  USED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837489"/>
            <a:ext cx="12191999" cy="602799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4000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4000" dirty="0" smtClean="0"/>
              <a:t>Android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4000" dirty="0" smtClean="0"/>
              <a:t>Java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4000" dirty="0" smtClean="0"/>
              <a:t>Firebase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4000" dirty="0" smtClean="0"/>
              <a:t>Adobe Photoshop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69" y="4149909"/>
            <a:ext cx="1876780" cy="21757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8591" y="4281443"/>
            <a:ext cx="2222550" cy="21860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6399" y="4291743"/>
            <a:ext cx="1999715" cy="217573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120095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376015" y="384561"/>
            <a:ext cx="12192000" cy="1286933"/>
          </a:xfrm>
        </p:spPr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Prototype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" name="2018_02_24_12_12_1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885515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Future Enhancements 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Inserting a Feedback loop on the user end.</a:t>
            </a:r>
          </a:p>
          <a:p>
            <a:r>
              <a:rPr lang="en-US" dirty="0" smtClean="0">
                <a:latin typeface="+mj-lt"/>
              </a:rPr>
              <a:t>Promoting the idea of cleanliness worldwide.</a:t>
            </a:r>
          </a:p>
          <a:p>
            <a:pPr marL="0" indent="0">
              <a:buNone/>
            </a:pPr>
            <a:endParaRPr lang="en-US" dirty="0" smtClean="0">
              <a:latin typeface="+mj-lt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51450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143</Words>
  <Application>Microsoft Office PowerPoint</Application>
  <PresentationFormat>Custom</PresentationFormat>
  <Paragraphs>36</Paragraphs>
  <Slides>10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Receptacle</vt:lpstr>
      <vt:lpstr>CONTENTS</vt:lpstr>
      <vt:lpstr>OBJECTIVE</vt:lpstr>
      <vt:lpstr>Problem Statement</vt:lpstr>
      <vt:lpstr>How do we solve the problem</vt:lpstr>
      <vt:lpstr>Users</vt:lpstr>
      <vt:lpstr>TECHNOLOGIES  USED</vt:lpstr>
      <vt:lpstr>Prototype</vt:lpstr>
      <vt:lpstr>Future Enhancements </vt:lpstr>
      <vt:lpstr>Slide 10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RV_47</dc:creator>
  <cp:lastModifiedBy>HARSHIT</cp:lastModifiedBy>
  <cp:revision>25</cp:revision>
  <dcterms:created xsi:type="dcterms:W3CDTF">2018-02-23T22:08:29Z</dcterms:created>
  <dcterms:modified xsi:type="dcterms:W3CDTF">2018-03-24T08:04:57Z</dcterms:modified>
</cp:coreProperties>
</file>

<file path=docProps/thumbnail.jpeg>
</file>